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92" d="100"/>
          <a:sy n="92" d="100"/>
        </p:scale>
        <p:origin x="17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30D38-C0DE-4C99-A489-CC3D1D018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0F943-74E0-4C9E-9100-5543DF1F6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DE773-B579-4EF8-A6E9-70B2C295E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DA97A-1DFC-470B-9BB7-3C3E607CE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CAD4D-6317-41AD-B782-7C8EFCD17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6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E4E3A-D003-4733-B797-E744A1F1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53CA3-6343-4E08-9DDB-DE1A86AB5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C6869-F5CA-4DB5-8E2C-26C45B2CF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C95B5-E293-4758-9E44-DC2BA6257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965BB-F38E-4F1B-82E6-9206BEE1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3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A162FA-E53B-43B6-89B5-243C463521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026A1-8CAC-4FCD-99AB-D585D58A0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731A2-19E9-479E-A2C5-D389EC91F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8BC9D-E041-47CC-A479-2106FFE40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F017C-C7CB-4946-80DF-B2CE90649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0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B538E-2A1F-4C6A-AABC-0DF06182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510C5-692D-4036-A644-48EE0FA20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97A07-8CB3-44FA-924E-A361E6F8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AD299-B46C-4623-A5C6-A51BC7B32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89884-3CB9-4359-8828-14DC7E670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3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AD8DF-1EB6-4B65-9E61-FD322ACCC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04B0B-058D-40CC-9640-1751B000A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A265D-8421-4437-BE31-9725546D6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2A274-B990-458A-81A6-4ED10C892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DA946-1389-4114-B0BE-53DAF962C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7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B74D6-E013-4265-901B-9C4EF18E5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08FCB-9BD7-4F4B-AFF4-DA9202797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7F083-E611-4C3E-81B8-5F5A63CFF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B350E-A66E-44C9-89F7-180979331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D7BE2-955B-44E4-99C3-DCD25665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80278-CA55-47F5-96E3-19F2EC165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3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F14F-098C-453A-9BE9-4C7B4DFBF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5E4A9-06ED-42BC-A8BC-693FB8780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CB9DE-71EA-4BF7-981C-848039FB4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96EEBA-8E4C-4FD5-8AE8-9FCA04BCB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E3AA2-12E1-4596-A1A1-A62813871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5BA39E-8A67-4242-8AD0-E7EC44812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63047B-62F5-4F13-B42B-24D0B4AA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720E6-E8C6-41DA-B829-061F2091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0C1DA-BDFE-4C3D-98D2-6E8AF34BB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9C618-08A0-4D65-A01F-C3C1E28DB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290A83-36AD-4BCB-8A5B-A194FE04F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E869A-69C8-4AA5-A7FB-580E21C4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6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627C76-C50D-424D-961D-74C849418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928F60-0710-4F84-BB0B-067B8F912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AEB61-7F43-439A-8370-6B88D2B6A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99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3A73-7578-4B65-886F-212A7006F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23DB4-2B43-4F73-97BA-64CAE0300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8F70C-4E5A-4343-BF92-68EB917E8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80F9B-8B2B-4567-82B8-56B595CFE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EB901-67ED-48AF-8C5F-60A2836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F9875-03A6-4A6D-9CA9-06C3F038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9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716AF-91F1-450B-A0F5-B7972813B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E428C6-925D-4D38-A840-10FE788D03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037D7A-98C7-426B-B559-B9D05FA8E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4C423-6E28-4764-A419-869884C06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9CB12-454A-4E97-A424-0DB2432E3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F0599-7EE2-478E-98F6-49638EBC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7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5F83CA-442D-4109-B51C-BF8D326FE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0E2C5-FB78-4D8E-92FA-189138ABE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9FCAD-5544-466D-994F-D6BBF4F22A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58565-278C-4F8A-8605-461A22109A46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E991A-104A-4215-8063-490BDB753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311EE-7C1D-447B-A0C1-27CA4A935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779EB-0BF6-4D42-80B2-684F4820C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2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96C8BAF-68F3-4B78-B238-35DF5D865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F4CD6D0-5A87-4BA2-A13A-0E40511C3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4774" y="699565"/>
            <a:ext cx="3553132" cy="5156200"/>
            <a:chOff x="7807230" y="2012810"/>
            <a:chExt cx="3251252" cy="345986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77EAC0-2063-444D-8EE9-72FED2E03B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C155BF8-661A-4F4A-B4EC-923105C69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537076-EF48-4F72-9164-FD8260D55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19434" y="699565"/>
            <a:ext cx="3553132" cy="5156200"/>
            <a:chOff x="7807230" y="2012810"/>
            <a:chExt cx="3251252" cy="345986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89673CB-C48B-4D05-B6E4-B88CD5BAA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6C31A20-B341-476E-8C04-A26C87E1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E342CF05-FF79-FB4C-9415-D681946D7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3" y="1713013"/>
            <a:ext cx="3209544" cy="312930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6EFC3492-86BD-4D75-B5B4-C2DBFE0BD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104093" y="699565"/>
            <a:ext cx="3553132" cy="5156200"/>
            <a:chOff x="7807230" y="2012810"/>
            <a:chExt cx="3251252" cy="345986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72E5074-2516-4705-BFF1-F508394A0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2259E4C-F24C-4180-AEC3-76255D535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C164A56-0D69-E342-8A1D-EA553BC0C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87" y="2110194"/>
            <a:ext cx="3209544" cy="2334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7EB0A-C75A-AB48-88B7-A0A75574D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69" y="1817458"/>
            <a:ext cx="3062436" cy="302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23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2C63FF-DD8C-1247-A186-381E3AB5A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035" y="844726"/>
            <a:ext cx="5129784" cy="516854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C4B00F-FF53-8543-9A6E-B2A86CE40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80" y="1082125"/>
            <a:ext cx="5129784" cy="469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55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96C8BAF-68F3-4B78-B238-35DF5D865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F4CD6D0-5A87-4BA2-A13A-0E40511C3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4774" y="699565"/>
            <a:ext cx="3553132" cy="5156200"/>
            <a:chOff x="7807230" y="2012810"/>
            <a:chExt cx="3251252" cy="345986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77EAC0-2063-444D-8EE9-72FED2E03B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C155BF8-661A-4F4A-B4EC-923105C69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4B95500-E34D-E44B-97D6-F4C1FEFDC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68" y="1785228"/>
            <a:ext cx="3209544" cy="2984874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E9537076-EF48-4F72-9164-FD8260D55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19434" y="699565"/>
            <a:ext cx="3553132" cy="5156200"/>
            <a:chOff x="7807230" y="2012810"/>
            <a:chExt cx="3251252" cy="345986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89673CB-C48B-4D05-B6E4-B88CD5BAA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6C31A20-B341-476E-8C04-A26C87E1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60747B0-0947-9841-957D-55B709459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33" y="1865466"/>
            <a:ext cx="3209544" cy="282439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6EFC3492-86BD-4D75-B5B4-C2DBFE0BD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104093" y="699565"/>
            <a:ext cx="3553132" cy="5156200"/>
            <a:chOff x="7807230" y="2012810"/>
            <a:chExt cx="3251252" cy="345986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72E5074-2516-4705-BFF1-F508394A0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2259E4C-F24C-4180-AEC3-76255D535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C66CA7D-4FAF-F748-9EE8-0CC1D41D8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87" y="2037979"/>
            <a:ext cx="3209544" cy="247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26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Kierra Lofton</dc:creator>
  <cp:lastModifiedBy>Kierra Conover</cp:lastModifiedBy>
  <cp:revision>4</cp:revision>
  <dcterms:created xsi:type="dcterms:W3CDTF">2020-06-21T05:01:55Z</dcterms:created>
  <dcterms:modified xsi:type="dcterms:W3CDTF">2020-07-26T17:59:15Z</dcterms:modified>
</cp:coreProperties>
</file>